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93" r:id="rId4"/>
    <p:sldId id="294" r:id="rId5"/>
    <p:sldId id="263" r:id="rId6"/>
    <p:sldId id="327" r:id="rId7"/>
    <p:sldId id="328" r:id="rId8"/>
    <p:sldId id="264" r:id="rId9"/>
    <p:sldId id="325" r:id="rId10"/>
    <p:sldId id="326" r:id="rId11"/>
    <p:sldId id="265" r:id="rId12"/>
    <p:sldId id="323" r:id="rId13"/>
    <p:sldId id="324" r:id="rId14"/>
    <p:sldId id="266" r:id="rId15"/>
    <p:sldId id="321" r:id="rId16"/>
    <p:sldId id="322" r:id="rId17"/>
    <p:sldId id="267" r:id="rId18"/>
    <p:sldId id="319" r:id="rId19"/>
    <p:sldId id="320" r:id="rId20"/>
    <p:sldId id="268" r:id="rId21"/>
    <p:sldId id="317" r:id="rId22"/>
    <p:sldId id="318" r:id="rId23"/>
    <p:sldId id="269" r:id="rId24"/>
    <p:sldId id="315" r:id="rId25"/>
    <p:sldId id="316" r:id="rId26"/>
    <p:sldId id="270" r:id="rId27"/>
    <p:sldId id="313" r:id="rId28"/>
    <p:sldId id="314" r:id="rId29"/>
    <p:sldId id="271" r:id="rId30"/>
    <p:sldId id="312" r:id="rId31"/>
    <p:sldId id="29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9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8D9E-B665-463C-A055-40B3623499CF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D164-7D8C-47CC-AD48-0DDC5134B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EFD5-0543-4AC3-A72D-C116E897156E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0055B-6109-4168-9F12-8E2C553C6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B512-EB09-4C9B-8A6A-24F072A86366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B4A2-683F-4FA5-A2FF-C4A699FCE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831E-FC2B-401A-85FC-A3526C9F470E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B8987-07AD-49F5-BF83-3844331E4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5018-A294-4581-BE91-7A858BE79C6C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7B0FA-BDC7-4614-A86D-F877A8CFF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00FB-552F-4FAF-B4CD-0BF5B2BC033A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C731-1CA5-4A8F-98C3-1D523063F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8A41-548E-4511-A764-D651CDB5FBAE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7D7F-3849-4848-8E0F-C91897874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834A-4F91-4F7F-9B4E-0D443E01594A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41852-F299-4B65-BE8E-A929D1F98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64824-C30E-4209-981F-D019706D58BC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4A050-6376-4DDB-9C07-6C3DCE87D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615B-E921-41CA-963C-790A15E314F3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364D0-DB2B-43BD-8503-1A4ED2058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959E-F343-40DF-BB68-B1778E33547F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1BE8-FB96-4529-9E8D-DE42CEAE6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304F1B-8554-4487-8AE9-977654593F69}" type="datetimeFigureOut">
              <a:rPr lang="ru-RU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17C98-65F0-4136-BE76-8BF90F2EF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524000"/>
            <a:ext cx="3886200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Якуб</a:t>
            </a:r>
            <a:r>
              <a:rPr lang="ru-RU" sz="5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e-BY" sz="5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Колас</a:t>
            </a:r>
            <a:endParaRPr lang="ru-RU" sz="5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667000"/>
            <a:ext cx="7391400" cy="10926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6500" b="1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>Новая зямля</a:t>
            </a:r>
            <a:endParaRPr lang="ru-RU" sz="6500" b="1" dirty="0">
              <a:ln w="6350"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778514"/>
            <a:ext cx="6705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Літаратурная віктарына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8372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Нацыянальная бібліятэка Беларусі</a:t>
            </a:r>
            <a:endParaRPr lang="ru-RU" sz="3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667000" y="4572000"/>
            <a:ext cx="39624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Паспрабаваць зноў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762000"/>
            <a:ext cx="8077200" cy="17081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Як </a:t>
            </a:r>
            <a:r>
              <a:rPr lang="be-BY" sz="3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называецца месца, якое Якуб Колас назваў Парэчча ў паэме “Новая зямля”?</a:t>
            </a:r>
            <a:endParaRPr lang="ru-RU" sz="3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5334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381000" y="3048000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Нясвіж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5334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48006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48006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4724400" y="3048000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Альбуць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4724400" y="4856163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Мікалаеўшчына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457200" y="4876800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Вільня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lang="en-US" sz="5200" dirty="0">
              <a:solidFill>
                <a:srgbClr val="002060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743200" y="4648200"/>
            <a:ext cx="3352800" cy="83820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Наступны слайд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667000" y="4572000"/>
            <a:ext cx="39624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Паспрабаваць зноў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762000"/>
            <a:ext cx="8001000" cy="63094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Якая </a:t>
            </a:r>
            <a:r>
              <a:rPr lang="be-BY" sz="3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была жыццёвая мэта Міхала?</a:t>
            </a:r>
            <a:endParaRPr lang="ru-RU" sz="3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5334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381000" y="2895600"/>
            <a:ext cx="4038600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набыць свой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кавалак зямлі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5334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48006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48006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4724400" y="2895600"/>
            <a:ext cx="4038600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адкрыць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сваю справу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724400" y="4724400"/>
            <a:ext cx="4038600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напісаць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музычны твор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457200" y="4876800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набыць дом у Вільні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lang="en-US" sz="5200" dirty="0">
              <a:solidFill>
                <a:srgbClr val="002060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743200" y="4648200"/>
            <a:ext cx="3352800" cy="83820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Наступны слайд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667000" y="4572000"/>
            <a:ext cx="39624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Паспрабаваць зноў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381000"/>
            <a:ext cx="80010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e-BY" sz="3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раздзеле “Дзязька-кухар” распавядаецца, </a:t>
            </a:r>
            <a:endParaRPr lang="be-BY" sz="33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як </a:t>
            </a:r>
            <a:r>
              <a:rPr lang="be-BY" sz="3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Антось гатаваў клёцкі. </a:t>
            </a:r>
            <a:endParaRPr lang="be-BY" sz="33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be-BY" sz="33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чым ён іх вырашыў варыць?</a:t>
            </a:r>
            <a:endParaRPr lang="ru-RU" sz="33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5334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381000" y="3027363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малацэ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5334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48006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>
            <a:hlinkClick r:id="rId2" action="ppaction://hlinksldjump"/>
          </p:cNvPr>
          <p:cNvSpPr/>
          <p:nvPr/>
        </p:nvSpPr>
        <p:spPr>
          <a:xfrm>
            <a:off x="48006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4724400" y="3027363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вадзе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724400" y="4856163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бярозавым соку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457200" y="4724400"/>
            <a:ext cx="40386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ён </a:t>
            </a:r>
            <a:r>
              <a:rPr lang="be-BY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вырашыў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e-BY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іх смажыць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lang="en-US" sz="5200" dirty="0">
              <a:solidFill>
                <a:srgbClr val="002060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743200" y="4648200"/>
            <a:ext cx="3352800" cy="83820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Наступны слайд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667000" y="4572000"/>
            <a:ext cx="39624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Паспрабаваць зноў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914400"/>
            <a:ext cx="8077200" cy="1169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be-BY" sz="3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алоўныя героі </a:t>
            </a:r>
            <a:r>
              <a:rPr lang="be-BY" sz="3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паэмы </a:t>
            </a:r>
            <a:endParaRPr lang="be-BY" sz="35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Якуба </a:t>
            </a:r>
            <a:r>
              <a:rPr lang="be-BY" sz="3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Коласа “Новая зямля</a:t>
            </a:r>
            <a:r>
              <a:rPr lang="be-BY" sz="3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”:</a:t>
            </a:r>
            <a:endParaRPr lang="ru-RU" sz="3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5334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457200" y="2871788"/>
            <a:ext cx="4038600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Міхал, яго брат Антось, жонка Ганна і іх дзеці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5334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48006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48006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4724400" y="2933700"/>
            <a:ext cx="4038600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Андрэй Лабановіч і Ядвіся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724400" y="4724400"/>
            <a:ext cx="4038600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Дзед Талаш 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бабка Наста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457200" y="4876800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Сымон і Ганна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762000"/>
            <a:ext cx="8001000" cy="63094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Хто </a:t>
            </a:r>
            <a:r>
              <a:rPr lang="be-BY" sz="3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такі “дарэктар”?</a:t>
            </a:r>
            <a:endParaRPr lang="ru-RU" sz="3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5334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381000" y="2895600"/>
            <a:ext cx="4038600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кіраўнік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прадпрыемства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5334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48006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48006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4724400" y="3027363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хатні настаўнік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4724400" y="4856163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студэнт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457200" y="4876800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вучань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lang="en-US" sz="5200" dirty="0">
              <a:solidFill>
                <a:srgbClr val="002060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743200" y="4648200"/>
            <a:ext cx="3352800" cy="83820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Наступны слайд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667000" y="4572000"/>
            <a:ext cx="39624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Паспрабаваць зноў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457200"/>
            <a:ext cx="8001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Алесь </a:t>
            </a:r>
            <a:r>
              <a:rPr lang="be-BY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вырашыў пазбавіцца ад падручніка. Спачатку ён яго парваў і кінуў пад стол, а пасля – закінуў у снег за хату. Якая назва гэтай кнігі?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5334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381000" y="3027363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Начаткі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5334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48006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48006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4724400" y="3027363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Букварь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724400" y="4856163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Псалтыр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457200" y="4876800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Азбука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lang="en-US" sz="5200" dirty="0">
              <a:solidFill>
                <a:srgbClr val="002060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743200" y="4648200"/>
            <a:ext cx="3352800" cy="83820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Наступны слайд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667000" y="4572000"/>
            <a:ext cx="39624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Паспрабаваць зноў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5334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381000" y="3048000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краскі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5334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48006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48006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4724400" y="3027363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росы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4724400" y="4856163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нябёсы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457200" y="4876800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травы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762000"/>
            <a:ext cx="8153400" cy="155427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Закончыце </a:t>
            </a:r>
            <a:r>
              <a:rPr lang="be-BY" sz="3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фразу: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“</a:t>
            </a:r>
            <a:r>
              <a:rPr lang="be-BY" sz="3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Ідуць касцы, звіняць іх </a:t>
            </a:r>
            <a:r>
              <a:rPr lang="be-BY" sz="3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косы,      Вітаюць </a:t>
            </a:r>
            <a:r>
              <a:rPr lang="be-BY" sz="3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іх </a:t>
            </a:r>
            <a:r>
              <a:rPr lang="be-BY" sz="3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буйныя </a:t>
            </a:r>
            <a:r>
              <a:rPr lang="be-BY" sz="3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…”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lang="en-US" sz="5200" dirty="0">
              <a:solidFill>
                <a:srgbClr val="002060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743200" y="4648200"/>
            <a:ext cx="3352800" cy="83820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Наступны слайд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667000" y="4572000"/>
            <a:ext cx="39624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Паспрабаваць зноў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762000"/>
            <a:ext cx="8001000" cy="1169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5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Чаму </a:t>
            </a:r>
            <a:r>
              <a:rPr lang="be-BY" sz="3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збылася мара Міхала набыць свой кавалак зямлі?</a:t>
            </a:r>
            <a:endParaRPr lang="ru-RU" sz="3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5334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381000" y="3027363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хапіла грошай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34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48006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>
            <a:hlinkClick r:id="rId2" action="ppaction://hlinksldjump"/>
          </p:cNvPr>
          <p:cNvSpPr/>
          <p:nvPr/>
        </p:nvSpPr>
        <p:spPr>
          <a:xfrm>
            <a:off x="48006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4724400" y="2895600"/>
            <a:ext cx="4038600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пачалася калектывізацыя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4724400" y="4856163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Міхал памірае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457200" y="4572000"/>
            <a:ext cx="4038600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дзядзькі Антося </a:t>
            </a:r>
            <a:endParaRPr lang="en-US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 дарозе ў Вільню </a:t>
            </a:r>
            <a:endParaRPr lang="en-US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ўкралі грошы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lang="en-US" sz="5200" dirty="0">
              <a:solidFill>
                <a:srgbClr val="002060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743200" y="4648200"/>
            <a:ext cx="3352800" cy="83820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Наступны слайд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667000" y="4572000"/>
            <a:ext cx="39624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Паспрабаваць зноў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5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Малайчына!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52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Адказаў на ўсе пытанні!</a:t>
            </a:r>
            <a:endParaRPr lang="en-US" sz="52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2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3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З творчасцю Якуба Коласа можна яшчэ пазнаёміцца на экскурсіі </a:t>
            </a:r>
            <a:endParaRPr lang="en-US" sz="3000" b="1" spc="30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3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“Славутыя імёны Бацькаўшчыны”</a:t>
            </a:r>
            <a:endParaRPr lang="ru-RU" sz="3000" b="1" spc="30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b="1" cap="all" spc="3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0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667000" y="4572000"/>
            <a:ext cx="39624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Паспрабаваць зноў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914400"/>
            <a:ext cx="8077200" cy="1169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Якую </a:t>
            </a:r>
            <a:r>
              <a:rPr lang="be-BY" sz="3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Міхал меў службу </a:t>
            </a:r>
            <a:endParaRPr lang="be-BY" sz="35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ў </a:t>
            </a:r>
            <a:r>
              <a:rPr lang="be-BY" sz="3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князя Радзівіла?</a:t>
            </a:r>
            <a:endParaRPr lang="ru-RU" sz="3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5334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381000" y="3048000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настаўнік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Click r:id="rId2" action="ppaction://hlinksldjump"/>
          </p:cNvPr>
          <p:cNvSpPr/>
          <p:nvPr/>
        </p:nvSpPr>
        <p:spPr>
          <a:xfrm>
            <a:off x="5334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48006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48006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4724400" y="3048000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палясоўшчык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4724400" y="4856163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музыка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457200" y="4876800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вайсковец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lang="en-US" sz="5200" dirty="0">
              <a:solidFill>
                <a:srgbClr val="002060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743200" y="4648200"/>
            <a:ext cx="3352800" cy="83820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Наступны слайд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77962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На жаль, </a:t>
            </a:r>
            <a:b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</a:b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адказ</a:t>
            </a:r>
            <a:r>
              <a:rPr lang="ru-RU" sz="52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 </a:t>
            </a:r>
            <a:r>
              <a:rPr lang="ru-RU" sz="52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 Black" pitchFamily="34" charset="0"/>
              </a:rPr>
              <a:t>няправільны</a:t>
            </a:r>
            <a:endParaRPr lang="ru-RU" sz="52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2667000" y="4572000"/>
            <a:ext cx="39624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Паспрабаваць зноў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5334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381000" y="3048000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няшчасны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5334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4800600" y="45720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>
            <a:hlinkClick r:id="rId2" action="ppaction://hlinksldjump"/>
          </p:cNvPr>
          <p:cNvSpPr/>
          <p:nvPr/>
        </p:nvSpPr>
        <p:spPr>
          <a:xfrm>
            <a:off x="4800600" y="2743200"/>
            <a:ext cx="3810000" cy="1219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4724400" y="3048000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горкі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4724400" y="4856163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кашачы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457200" y="4876800"/>
            <a:ext cx="40386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сабачы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81000"/>
            <a:ext cx="8153400" cy="201593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Закончыце </a:t>
            </a:r>
            <a:r>
              <a:rPr lang="be-BY" sz="3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фразу: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Людзі кажуць: </a:t>
            </a:r>
            <a:endParaRPr lang="be-BY" sz="30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be-BY" sz="3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Хлеб служачы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     Не </a:t>
            </a:r>
            <a:r>
              <a:rPr lang="be-BY" sz="3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надта добры хлеб, - …”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8638" y="500042"/>
            <a:ext cx="8115328" cy="571504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 anchor="ctr"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3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6350">
                <a:noFill/>
              </a:ln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600200"/>
            <a:ext cx="8229600" cy="16144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Гэта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правільны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lang="en-US" sz="5200" dirty="0">
              <a:solidFill>
                <a:srgbClr val="002060"/>
              </a:solidFill>
              <a:latin typeface="Arial Black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dirty="0" err="1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адказ</a:t>
            </a:r>
            <a:r>
              <a:rPr lang="ru-RU" sz="520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743200" y="4648200"/>
            <a:ext cx="3352800" cy="83820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3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Наступны слайд</a:t>
            </a:r>
            <a:endParaRPr lang="ru-RU" sz="3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339</Words>
  <Application>Microsoft Office PowerPoint</Application>
  <PresentationFormat>Экран (4:3)</PresentationFormat>
  <Paragraphs>181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На жаль,  адказ няправільны</vt:lpstr>
      <vt:lpstr>Слайд 5</vt:lpstr>
      <vt:lpstr>Слайд 6</vt:lpstr>
      <vt:lpstr>На жаль,  адказ няправільны</vt:lpstr>
      <vt:lpstr>Слайд 8</vt:lpstr>
      <vt:lpstr>Слайд 9</vt:lpstr>
      <vt:lpstr>На жаль,  адказ няправільны</vt:lpstr>
      <vt:lpstr>Слайд 11</vt:lpstr>
      <vt:lpstr>Слайд 12</vt:lpstr>
      <vt:lpstr>На жаль,  адказ няправільны</vt:lpstr>
      <vt:lpstr>Слайд 14</vt:lpstr>
      <vt:lpstr>Слайд 15</vt:lpstr>
      <vt:lpstr>На жаль,  адказ няправільны</vt:lpstr>
      <vt:lpstr>Слайд 17</vt:lpstr>
      <vt:lpstr>Слайд 18</vt:lpstr>
      <vt:lpstr>На жаль,  адказ няправільны</vt:lpstr>
      <vt:lpstr>Слайд 20</vt:lpstr>
      <vt:lpstr>Слайд 21</vt:lpstr>
      <vt:lpstr>На жаль,  адказ няправільны</vt:lpstr>
      <vt:lpstr>Слайд 23</vt:lpstr>
      <vt:lpstr>Слайд 24</vt:lpstr>
      <vt:lpstr>На жаль,  адказ няправільны</vt:lpstr>
      <vt:lpstr>Слайд 26</vt:lpstr>
      <vt:lpstr>Слайд 27</vt:lpstr>
      <vt:lpstr>На жаль,  адказ няправільны</vt:lpstr>
      <vt:lpstr>Слайд 29</vt:lpstr>
      <vt:lpstr>На жаль,  адказ няправільны</vt:lpstr>
      <vt:lpstr>Слайд 31</vt:lpstr>
    </vt:vector>
  </TitlesOfParts>
  <Company>nlb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user</cp:lastModifiedBy>
  <cp:revision>85</cp:revision>
  <dcterms:created xsi:type="dcterms:W3CDTF">2018-05-16T15:42:39Z</dcterms:created>
  <dcterms:modified xsi:type="dcterms:W3CDTF">2018-06-27T12:23:24Z</dcterms:modified>
</cp:coreProperties>
</file>